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5" r:id="rId11"/>
    <p:sldId id="266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lear Sans Regular Bold" panose="020B0604020202020204" charset="0"/>
      <p:regular r:id="rId18"/>
    </p:embeddedFont>
    <p:embeddedFont>
      <p:font typeface="Open Sans" panose="020B060603050402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279" autoAdjust="0"/>
    <p:restoredTop sz="73146" autoAdjust="0"/>
  </p:normalViewPr>
  <p:slideViewPr>
    <p:cSldViewPr>
      <p:cViewPr varScale="1">
        <p:scale>
          <a:sx n="35" d="100"/>
          <a:sy n="35" d="100"/>
        </p:scale>
        <p:origin x="81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15.05.2023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0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2.jpeg"/><Relationship Id="rId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2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83573" y="1818869"/>
            <a:ext cx="8504752" cy="7301967"/>
            <a:chOff x="328122" y="1354967"/>
            <a:chExt cx="11339669" cy="9735956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336951" y="1769790"/>
              <a:ext cx="8281238" cy="8298895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5505982" y="2390617"/>
            <a:ext cx="10946425" cy="427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>
                <a:solidFill>
                  <a:srgbClr val="FFFFFF"/>
                </a:solidFill>
                <a:latin typeface="Graphik Regular" panose="020B0503030202060203" pitchFamily="34" charset="0"/>
              </a:rPr>
              <a:t>Data Analysis in Social Media &amp; content creation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3DF53B55-9C45-2295-84D8-929E9D314A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238933" y="1161805"/>
            <a:ext cx="6020367" cy="803576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8685313" y="1593140"/>
            <a:ext cx="9374087" cy="6275832"/>
          </a:xfrm>
          <a:prstGeom prst="rect">
            <a:avLst/>
          </a:prstGeom>
          <a:solidFill>
            <a:schemeClr val="bg1"/>
          </a:solidFill>
        </p:spPr>
        <p:txBody>
          <a:bodyPr/>
          <a:lstStyle/>
          <a:p>
            <a:r>
              <a:rPr lang="en-US" sz="4000" dirty="0"/>
              <a:t>Social Buzz is a fast-growing technology unicorn that needs to adapt quickly to its global scale. </a:t>
            </a:r>
          </a:p>
          <a:p>
            <a:r>
              <a:rPr lang="en-US" sz="4000" dirty="0"/>
              <a:t>Accenture has begun a 3 month POC focusing on these tasks:</a:t>
            </a:r>
          </a:p>
          <a:p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An audit of Social Buzz's big data practice.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Recommendations for a successful IPO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Analysis to find Social Buzz's top 5 most popular categories of content.</a:t>
            </a:r>
            <a:endParaRPr lang="en-IN" sz="4000" dirty="0"/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0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8BBC6B-E30D-09AA-7B13-A0DCBDF7D053}"/>
              </a:ext>
            </a:extLst>
          </p:cNvPr>
          <p:cNvSpPr txBox="1"/>
          <p:nvPr/>
        </p:nvSpPr>
        <p:spPr>
          <a:xfrm>
            <a:off x="3069738" y="4761658"/>
            <a:ext cx="607426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FFFF00"/>
                </a:solidFill>
              </a:rPr>
              <a:t>Over 100000 posts per day</a:t>
            </a:r>
          </a:p>
          <a:p>
            <a:endParaRPr lang="en-US" sz="4400" b="1" dirty="0">
              <a:solidFill>
                <a:srgbClr val="FFFF00"/>
              </a:solidFill>
            </a:endParaRPr>
          </a:p>
          <a:p>
            <a:r>
              <a:rPr lang="en-US" sz="4400" b="1" dirty="0">
                <a:solidFill>
                  <a:srgbClr val="FFFF00"/>
                </a:solidFill>
              </a:rPr>
              <a:t>23,500,000 pieces of content per year!</a:t>
            </a:r>
            <a:endParaRPr lang="en-IN" sz="44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2208669" y="7386353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802091" y="7144322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794387" y="1236006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387809" y="993975"/>
            <a:ext cx="2174041" cy="2165548"/>
            <a:chOff x="0" y="0"/>
            <a:chExt cx="6502400" cy="6477000"/>
          </a:xfrm>
        </p:grpSpPr>
        <p:sp>
          <p:nvSpPr>
            <p:cNvPr id="29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F7900D-7CF7-ADC3-56AF-0B72CABC4EA0}"/>
              </a:ext>
            </a:extLst>
          </p:cNvPr>
          <p:cNvSpPr txBox="1"/>
          <p:nvPr/>
        </p:nvSpPr>
        <p:spPr>
          <a:xfrm>
            <a:off x="14325600" y="1472505"/>
            <a:ext cx="32270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Andrew Fleming (Chief Technical Architect)</a:t>
            </a:r>
            <a:endParaRPr lang="en-IN" sz="28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9BD16F-B4CA-13E2-D913-A5BDFEDFF414}"/>
              </a:ext>
            </a:extLst>
          </p:cNvPr>
          <p:cNvSpPr txBox="1"/>
          <p:nvPr/>
        </p:nvSpPr>
        <p:spPr>
          <a:xfrm>
            <a:off x="14401800" y="4381500"/>
            <a:ext cx="32270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Marcus </a:t>
            </a:r>
            <a:r>
              <a:rPr lang="en-IN" sz="2800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Rompton</a:t>
            </a:r>
            <a:r>
              <a:rPr lang="en-IN" sz="28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(Senior Principle)</a:t>
            </a:r>
            <a:endParaRPr lang="en-IN" sz="28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793046-09C3-B065-6DE6-6C2321DF945D}"/>
              </a:ext>
            </a:extLst>
          </p:cNvPr>
          <p:cNvSpPr txBox="1"/>
          <p:nvPr/>
        </p:nvSpPr>
        <p:spPr>
          <a:xfrm>
            <a:off x="14648255" y="7622023"/>
            <a:ext cx="322707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Myself</a:t>
            </a:r>
          </a:p>
          <a:p>
            <a:r>
              <a:rPr lang="en-US" sz="2800" dirty="0">
                <a:solidFill>
                  <a:srgbClr val="333333"/>
                </a:solidFill>
                <a:latin typeface="Open Sans" panose="020B0606030504020204" pitchFamily="34" charset="0"/>
              </a:rPr>
              <a:t>Data Analyst</a:t>
            </a:r>
            <a:endParaRPr lang="en-IN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08B13311-1991-8412-579C-590BA4C688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565"/>
          <a:stretch/>
        </p:blipFill>
        <p:spPr>
          <a:xfrm>
            <a:off x="3068137" y="3238500"/>
            <a:ext cx="12357449" cy="438323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718B392F-3E8E-42BF-0C50-AFD04998C4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4691" y="1744268"/>
            <a:ext cx="11614014" cy="630723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DE6882EF-A4A3-0AAC-5005-3A4BD9C5311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17992" y="2072976"/>
            <a:ext cx="9516832" cy="589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145</Words>
  <Application>Microsoft Office PowerPoint</Application>
  <PresentationFormat>Custom</PresentationFormat>
  <Paragraphs>56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Clear Sans Regular Bold</vt:lpstr>
      <vt:lpstr>Calibri</vt:lpstr>
      <vt:lpstr>Graphik Regular</vt:lpstr>
      <vt:lpstr>Open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Mahesh Babu</cp:lastModifiedBy>
  <cp:revision>10</cp:revision>
  <dcterms:created xsi:type="dcterms:W3CDTF">2006-08-16T00:00:00Z</dcterms:created>
  <dcterms:modified xsi:type="dcterms:W3CDTF">2023-05-15T10:46:02Z</dcterms:modified>
  <dc:identifier>DAEhDyfaYKE</dc:identifier>
</cp:coreProperties>
</file>